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74" r:id="rId3"/>
    <p:sldId id="277" r:id="rId4"/>
    <p:sldId id="275" r:id="rId5"/>
    <p:sldId id="278" r:id="rId6"/>
    <p:sldId id="276" r:id="rId7"/>
    <p:sldId id="272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5D6E83-6F95-4566-8097-A3ACFEA9D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16B1251-AA23-41FE-9C8F-57FD4EC18B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C876A8A-DC63-417B-91A2-10EAB0220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F6FA5-2B24-45B8-9B97-006C28422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86CEFB-40A5-4BCD-BDE1-C4146BE09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3369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09FE284-68EA-4C01-99E7-75E07CED2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C733EB6-45DE-4833-A213-BAF62AC720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7D5595F-E587-471D-9989-A122E69D4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8FE951-AB5B-496C-BAE1-9091B9A40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A0AB085-547C-4BE4-87C8-8B1624D04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8877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83A39075-6CB5-4A22-A9AF-616B733841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652C6E6-280F-4DAA-AAD3-E0377FD784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C2418D9-0857-4ADB-B75B-2001B66A2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9128B42-62F7-4360-B978-864E3CB9B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0691E60-E8E8-41E5-ABFC-5801DB4E3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8337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3CB672-8B31-4766-A2D6-9A01E2D54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1AFD754-7EF3-4337-8935-FCAABB28C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AF1D112-E91E-4B67-8994-8A9BFF3EC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CFEE83C-5D5B-4296-8A3D-0D9600853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E8EA141-E60A-42A3-A2D1-0EE67626E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8951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02FDDBC-4157-41D7-B211-246A6805A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2E1BB0C-261A-43A8-B776-EBBCE765D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559B35-ECBA-4FF0-8D69-CA22C0375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56403E9-E4EB-463B-935B-6E1253C94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AF599CC-BE13-4539-93AB-57953F262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035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F9CED4-8661-47C8-8220-FEA645F0B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30ADD36-6702-4D5E-BF9F-05BD74D08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CF6E41E-9E24-48DB-A4CF-2446902E7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A68B252-D451-49B6-B7CA-A9483DCA1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FF09272-95FB-460F-BA0D-DA7071990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3796ACD-2FB0-40BA-8A24-6E2C336C8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608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677B6E2-9E85-4370-ABCF-660A1790F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7C0617B-293C-43CC-A7A1-38026896E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24121B2-C073-47C5-A322-F4B411BA8D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F6D2692-BB2E-464B-A897-90FA98EB52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28336CA-DFC5-4FF9-8A67-508D360BE6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40124F9-8534-4662-87DF-3AD34B829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2023-01-27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11153E4-54BB-4F39-A220-75DC8B0E3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6267DC7-E569-464E-B15F-57C541E35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6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13A17EF-CA18-45E0-9DEF-4856FFA84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F50B172-405D-4105-85EA-CF957A2B5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2023-01-27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F590F67-0F1A-4E46-BA06-44DC031D5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17E3959-DB5D-4CA5-8BC8-78CFE973D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5261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1C32982-7084-4BFC-86CA-9B85BD6E4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2023-01-27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F2CAFB3-4B4D-4CAD-B871-19AE95B34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FDA4FC7-7B5E-48A7-958C-1F8C80770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3211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629BEE-B6DE-47EE-B9CC-FA8AFD74C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DC43467-3D67-4BE2-8EA6-F0171FDA1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059F554-D2BF-45C1-9FCF-4DF20FCA12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DFE6CAC-AB9F-48BE-9A6A-84554FBE7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64A5F81-DA41-458B-A0C5-D48BB0D33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E505E20-D3FC-41D9-A627-92DDC4A3D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706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5820AA1-66E6-4984-9B48-594AF28E9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0511144-92F2-48CD-8D04-0BAC56593B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E0AF31B-A5BA-4A7D-94A1-7C214474F2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A0925B4-0196-481B-8DDE-3DD212E8C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1502F93-C75B-4F05-AAFB-CEC23AB79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492A657-E7EA-443B-9FAB-4C0731FFB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1745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FE8412D-7989-4D06-BD83-9CD1236C7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2590DC3-D379-4C55-891A-57D280660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A6EA31D-6BCE-42FD-A858-E4E0D1CADC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27B14-3BA6-4E11-9999-367E2B09BBE2}" type="datetimeFigureOut">
              <a:rPr lang="ko-KR" altLang="en-US" smtClean="0"/>
              <a:t>2023-01-27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BC0818B-84E3-4A6B-9296-55EA66E12C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10F2939-1B8D-4F93-82C2-20C0E827F8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7817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9CCD5644-B1FE-47B2-8A36-C1EDB40C92E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CD4EC1-181B-4252-99C1-973B84887B00}"/>
              </a:ext>
            </a:extLst>
          </p:cNvPr>
          <p:cNvSpPr txBox="1"/>
          <p:nvPr/>
        </p:nvSpPr>
        <p:spPr>
          <a:xfrm>
            <a:off x="77904" y="6372808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err="1">
                <a:solidFill>
                  <a:schemeClr val="bg1"/>
                </a:solidFill>
              </a:rPr>
              <a:t>에이엠피엠글로벌</a:t>
            </a:r>
            <a:endParaRPr lang="en-US" altLang="ko-KR" sz="1000" dirty="0">
              <a:solidFill>
                <a:schemeClr val="bg1"/>
              </a:solidFill>
            </a:endParaRPr>
          </a:p>
          <a:p>
            <a:r>
              <a:rPr lang="ko-KR" altLang="en-US" sz="1000" dirty="0">
                <a:solidFill>
                  <a:schemeClr val="bg1"/>
                </a:solidFill>
              </a:rPr>
              <a:t>광고컨설팅본부 </a:t>
            </a:r>
            <a:r>
              <a:rPr lang="en-US" altLang="ko-KR" sz="1000" dirty="0">
                <a:solidFill>
                  <a:schemeClr val="bg1"/>
                </a:solidFill>
              </a:rPr>
              <a:t>5</a:t>
            </a:r>
            <a:r>
              <a:rPr lang="ko-KR" altLang="en-US" sz="1000" dirty="0">
                <a:solidFill>
                  <a:schemeClr val="bg1"/>
                </a:solidFill>
              </a:rPr>
              <a:t>팀</a:t>
            </a:r>
            <a:r>
              <a:rPr lang="en-US" altLang="ko-KR" sz="1000" dirty="0">
                <a:solidFill>
                  <a:schemeClr val="bg1"/>
                </a:solidFill>
              </a:rPr>
              <a:t> </a:t>
            </a:r>
            <a:r>
              <a:rPr lang="ko-KR" altLang="en-US" sz="1000" dirty="0">
                <a:solidFill>
                  <a:schemeClr val="bg1"/>
                </a:solidFill>
              </a:rPr>
              <a:t>김정현 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D53FCF9-9A35-4DA3-B3BA-9869A6DD585E}"/>
              </a:ext>
            </a:extLst>
          </p:cNvPr>
          <p:cNvSpPr/>
          <p:nvPr/>
        </p:nvSpPr>
        <p:spPr>
          <a:xfrm>
            <a:off x="2888609" y="3568959"/>
            <a:ext cx="6414782" cy="261610"/>
          </a:xfrm>
          <a:prstGeom prst="rect">
            <a:avLst/>
          </a:prstGeom>
          <a:solidFill>
            <a:schemeClr val="tx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92B9C4F7-A238-4304-AF6F-1DD742C2FCB7}"/>
              </a:ext>
            </a:extLst>
          </p:cNvPr>
          <p:cNvGrpSpPr/>
          <p:nvPr/>
        </p:nvGrpSpPr>
        <p:grpSpPr>
          <a:xfrm>
            <a:off x="2983777" y="2861073"/>
            <a:ext cx="6224461" cy="969496"/>
            <a:chOff x="2983777" y="1900020"/>
            <a:chExt cx="6224461" cy="96949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9F8FA08-88C1-4D6C-8FCA-FA2A26086684}"/>
                </a:ext>
              </a:extLst>
            </p:cNvPr>
            <p:cNvSpPr txBox="1"/>
            <p:nvPr/>
          </p:nvSpPr>
          <p:spPr>
            <a:xfrm>
              <a:off x="2983777" y="1900020"/>
              <a:ext cx="622446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4000" b="1" spc="-300" dirty="0">
                  <a:solidFill>
                    <a:schemeClr val="bg1"/>
                  </a:solidFill>
                </a:rPr>
                <a:t>네이버</a:t>
              </a:r>
              <a:r>
                <a:rPr lang="en-US" altLang="ko-KR" sz="4000" b="1" spc="-300" dirty="0">
                  <a:solidFill>
                    <a:schemeClr val="bg1"/>
                  </a:solidFill>
                </a:rPr>
                <a:t>GFA vs </a:t>
              </a:r>
              <a:r>
                <a:rPr lang="ko-KR" altLang="en-US" sz="4000" b="1" spc="-300" dirty="0" err="1">
                  <a:solidFill>
                    <a:schemeClr val="bg1"/>
                  </a:solidFill>
                </a:rPr>
                <a:t>카카오모먼트</a:t>
              </a:r>
              <a:r>
                <a:rPr lang="en-US" altLang="ko-KR" sz="4000" b="1" spc="-300" dirty="0">
                  <a:solidFill>
                    <a:schemeClr val="bg1"/>
                  </a:solidFill>
                </a:rPr>
                <a:t>?</a:t>
              </a:r>
              <a:endParaRPr lang="ko-KR" altLang="en-US" sz="4000" b="1" spc="-300" dirty="0">
                <a:solidFill>
                  <a:schemeClr val="bg1"/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B0764DD-8B76-4E04-8338-F31BFBCFCA73}"/>
                </a:ext>
              </a:extLst>
            </p:cNvPr>
            <p:cNvSpPr txBox="1"/>
            <p:nvPr/>
          </p:nvSpPr>
          <p:spPr>
            <a:xfrm>
              <a:off x="5091075" y="2607906"/>
              <a:ext cx="183224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ko-KR" sz="1100" dirty="0">
                  <a:solidFill>
                    <a:schemeClr val="bg1"/>
                  </a:solidFill>
                </a:rPr>
                <a:t>Ver.2023.01.27</a:t>
              </a:r>
              <a:endParaRPr lang="ko-KR" altLang="en-US" sz="1100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L 도형 18">
            <a:extLst>
              <a:ext uri="{FF2B5EF4-FFF2-40B4-BE49-F238E27FC236}">
                <a16:creationId xmlns:a16="http://schemas.microsoft.com/office/drawing/2014/main" id="{BBBBB740-E6EE-4DBA-A7FA-E90742122611}"/>
              </a:ext>
            </a:extLst>
          </p:cNvPr>
          <p:cNvSpPr/>
          <p:nvPr/>
        </p:nvSpPr>
        <p:spPr>
          <a:xfrm flipV="1">
            <a:off x="2818632" y="2148375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L 도형 20">
            <a:extLst>
              <a:ext uri="{FF2B5EF4-FFF2-40B4-BE49-F238E27FC236}">
                <a16:creationId xmlns:a16="http://schemas.microsoft.com/office/drawing/2014/main" id="{5F53CE19-54CB-4BFA-80C2-9848DD9F32D8}"/>
              </a:ext>
            </a:extLst>
          </p:cNvPr>
          <p:cNvSpPr/>
          <p:nvPr/>
        </p:nvSpPr>
        <p:spPr>
          <a:xfrm flipH="1" flipV="1">
            <a:off x="8912291" y="2148375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L 도형 21">
            <a:extLst>
              <a:ext uri="{FF2B5EF4-FFF2-40B4-BE49-F238E27FC236}">
                <a16:creationId xmlns:a16="http://schemas.microsoft.com/office/drawing/2014/main" id="{08382E77-71E6-4B21-8DCE-FB0BACDEE877}"/>
              </a:ext>
            </a:extLst>
          </p:cNvPr>
          <p:cNvSpPr/>
          <p:nvPr/>
        </p:nvSpPr>
        <p:spPr>
          <a:xfrm>
            <a:off x="2818632" y="4285083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L 도형 22">
            <a:extLst>
              <a:ext uri="{FF2B5EF4-FFF2-40B4-BE49-F238E27FC236}">
                <a16:creationId xmlns:a16="http://schemas.microsoft.com/office/drawing/2014/main" id="{F2F92681-F99B-4E7D-A2D1-EDE7A25BCD4A}"/>
              </a:ext>
            </a:extLst>
          </p:cNvPr>
          <p:cNvSpPr/>
          <p:nvPr/>
        </p:nvSpPr>
        <p:spPr>
          <a:xfrm flipH="1">
            <a:off x="8912291" y="4285083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9501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A258EB4-9822-486B-9E3A-F88B4FC9957E}"/>
              </a:ext>
            </a:extLst>
          </p:cNvPr>
          <p:cNvSpPr txBox="1"/>
          <p:nvPr/>
        </p:nvSpPr>
        <p:spPr>
          <a:xfrm>
            <a:off x="373225" y="233266"/>
            <a:ext cx="13467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accent6"/>
                </a:solidFill>
              </a:rPr>
              <a:t>GFA</a:t>
            </a:r>
            <a:endParaRPr lang="ko-KR" altLang="en-US" sz="4800" b="1" dirty="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3851E2-FBD5-4743-8C6C-5969B0FCC9DD}"/>
              </a:ext>
            </a:extLst>
          </p:cNvPr>
          <p:cNvSpPr txBox="1"/>
          <p:nvPr/>
        </p:nvSpPr>
        <p:spPr>
          <a:xfrm>
            <a:off x="6466116" y="1490008"/>
            <a:ext cx="43524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 CPM, CPC 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과금 형식</a:t>
            </a:r>
            <a:endParaRPr lang="en-US" altLang="ko-KR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2. 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일 예산을 설정 가능</a:t>
            </a:r>
            <a:endParaRPr lang="en-US" altLang="ko-KR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3. 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타겟팅 가능</a:t>
            </a:r>
          </a:p>
          <a:p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4. 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노출 지면 설정 가능하나 </a:t>
            </a:r>
            <a:endParaRPr lang="en-US" altLang="ko-KR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구체적인 설정은 불가능</a:t>
            </a:r>
          </a:p>
          <a:p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5. 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네이버 모바일 뿐만 아니라 </a:t>
            </a:r>
            <a:endParaRPr lang="en-US" altLang="ko-KR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카페</a:t>
            </a:r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밴드까지 노출 가능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E7260C15-43C7-40C8-B5AC-D89BD1623CB3}"/>
              </a:ext>
            </a:extLst>
          </p:cNvPr>
          <p:cNvCxnSpPr>
            <a:cxnSpLocks/>
          </p:cNvCxnSpPr>
          <p:nvPr/>
        </p:nvCxnSpPr>
        <p:spPr>
          <a:xfrm>
            <a:off x="0" y="998376"/>
            <a:ext cx="4805265" cy="0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그림 9">
            <a:extLst>
              <a:ext uri="{FF2B5EF4-FFF2-40B4-BE49-F238E27FC236}">
                <a16:creationId xmlns:a16="http://schemas.microsoft.com/office/drawing/2014/main" id="{3EE518B3-7143-4188-9C42-650E4C706E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25" y="1316487"/>
            <a:ext cx="5981541" cy="4943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893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A258EB4-9822-486B-9E3A-F88B4FC9957E}"/>
              </a:ext>
            </a:extLst>
          </p:cNvPr>
          <p:cNvSpPr txBox="1"/>
          <p:nvPr/>
        </p:nvSpPr>
        <p:spPr>
          <a:xfrm>
            <a:off x="373225" y="233266"/>
            <a:ext cx="13467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accent6"/>
                </a:solidFill>
              </a:rPr>
              <a:t>GFA</a:t>
            </a:r>
            <a:endParaRPr lang="ko-KR" altLang="en-US" sz="4800" b="1" dirty="0">
              <a:solidFill>
                <a:schemeClr val="accent6"/>
              </a:solidFill>
            </a:endParaRP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E7260C15-43C7-40C8-B5AC-D89BD1623CB3}"/>
              </a:ext>
            </a:extLst>
          </p:cNvPr>
          <p:cNvCxnSpPr>
            <a:cxnSpLocks/>
          </p:cNvCxnSpPr>
          <p:nvPr/>
        </p:nvCxnSpPr>
        <p:spPr>
          <a:xfrm>
            <a:off x="0" y="998376"/>
            <a:ext cx="4805265" cy="0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24D1E8EE-819B-48D6-844C-C3E1C7CDA380}"/>
              </a:ext>
            </a:extLst>
          </p:cNvPr>
          <p:cNvSpPr txBox="1"/>
          <p:nvPr/>
        </p:nvSpPr>
        <p:spPr>
          <a:xfrm>
            <a:off x="1703611" y="2459504"/>
            <a:ext cx="878477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4000" b="1" dirty="0">
                <a:solidFill>
                  <a:srgbClr val="0070C0"/>
                </a:solidFill>
              </a:rPr>
              <a:t>전환 최적화 기능 </a:t>
            </a:r>
            <a:r>
              <a:rPr lang="en-US" altLang="ko-KR" sz="4000" b="1" dirty="0">
                <a:solidFill>
                  <a:srgbClr val="0070C0"/>
                </a:solidFill>
              </a:rPr>
              <a:t>X</a:t>
            </a:r>
          </a:p>
          <a:p>
            <a:pPr algn="ctr"/>
            <a:endParaRPr lang="en-US" altLang="ko-KR" sz="4000" b="1" dirty="0">
              <a:solidFill>
                <a:srgbClr val="FF0000"/>
              </a:solidFill>
            </a:endParaRPr>
          </a:p>
          <a:p>
            <a:pPr algn="ctr"/>
            <a:r>
              <a:rPr lang="ko-KR" altLang="en-US" sz="4000" b="1" dirty="0">
                <a:solidFill>
                  <a:srgbClr val="FFC000"/>
                </a:solidFill>
              </a:rPr>
              <a:t>브랜드</a:t>
            </a:r>
            <a:r>
              <a:rPr lang="en-US" altLang="ko-KR" sz="4000" b="1" dirty="0">
                <a:solidFill>
                  <a:srgbClr val="FFC000"/>
                </a:solidFill>
              </a:rPr>
              <a:t> </a:t>
            </a:r>
            <a:r>
              <a:rPr lang="ko-KR" altLang="en-US" sz="4000" b="1" dirty="0">
                <a:solidFill>
                  <a:srgbClr val="FFC000"/>
                </a:solidFill>
              </a:rPr>
              <a:t>인지 및 노출의 목적으로 추천</a:t>
            </a:r>
          </a:p>
        </p:txBody>
      </p:sp>
    </p:spTree>
    <p:extLst>
      <p:ext uri="{BB962C8B-B14F-4D97-AF65-F5344CB8AC3E}">
        <p14:creationId xmlns:p14="http://schemas.microsoft.com/office/powerpoint/2010/main" val="327313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A258EB4-9822-486B-9E3A-F88B4FC9957E}"/>
              </a:ext>
            </a:extLst>
          </p:cNvPr>
          <p:cNvSpPr txBox="1"/>
          <p:nvPr/>
        </p:nvSpPr>
        <p:spPr>
          <a:xfrm>
            <a:off x="373225" y="233266"/>
            <a:ext cx="38779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카카오모먼트</a:t>
            </a:r>
            <a:endParaRPr lang="ko-KR" altLang="en-US" sz="48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85415A-8A59-4DB4-A956-E023D670C511}"/>
              </a:ext>
            </a:extLst>
          </p:cNvPr>
          <p:cNvSpPr txBox="1"/>
          <p:nvPr/>
        </p:nvSpPr>
        <p:spPr>
          <a:xfrm>
            <a:off x="8192278" y="1486002"/>
            <a:ext cx="342914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 CPM, CPC 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과금 형식</a:t>
            </a:r>
            <a:endParaRPr lang="en-US" altLang="ko-KR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2. 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일 예산을 설정 가능</a:t>
            </a:r>
            <a:endParaRPr lang="en-US" altLang="ko-KR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3. 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타겟팅 가능</a:t>
            </a:r>
          </a:p>
          <a:p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4. 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노출 지면 설정 가능 </a:t>
            </a:r>
            <a:endParaRPr lang="en-US" altLang="ko-KR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5. 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키워드 타겟팅 가능</a:t>
            </a:r>
          </a:p>
          <a:p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6. 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전환 최적화 가능</a:t>
            </a: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FAE60B7F-B9F6-4001-8FEF-B691B57EFF2B}"/>
              </a:ext>
            </a:extLst>
          </p:cNvPr>
          <p:cNvCxnSpPr>
            <a:cxnSpLocks/>
          </p:cNvCxnSpPr>
          <p:nvPr/>
        </p:nvCxnSpPr>
        <p:spPr>
          <a:xfrm>
            <a:off x="0" y="998376"/>
            <a:ext cx="4805265" cy="0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>
            <a:extLst>
              <a:ext uri="{FF2B5EF4-FFF2-40B4-BE49-F238E27FC236}">
                <a16:creationId xmlns:a16="http://schemas.microsoft.com/office/drawing/2014/main" id="{91F1F4ED-2223-4369-A7D4-CA3CCD75DD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25" y="1467558"/>
            <a:ext cx="7361853" cy="465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425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A258EB4-9822-486B-9E3A-F88B4FC9957E}"/>
              </a:ext>
            </a:extLst>
          </p:cNvPr>
          <p:cNvSpPr txBox="1"/>
          <p:nvPr/>
        </p:nvSpPr>
        <p:spPr>
          <a:xfrm>
            <a:off x="373225" y="233266"/>
            <a:ext cx="38779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카카오모먼트</a:t>
            </a:r>
            <a:endParaRPr lang="ko-KR" altLang="en-US" sz="48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FAE60B7F-B9F6-4001-8FEF-B691B57EFF2B}"/>
              </a:ext>
            </a:extLst>
          </p:cNvPr>
          <p:cNvCxnSpPr>
            <a:cxnSpLocks/>
          </p:cNvCxnSpPr>
          <p:nvPr/>
        </p:nvCxnSpPr>
        <p:spPr>
          <a:xfrm>
            <a:off x="0" y="998376"/>
            <a:ext cx="4805265" cy="0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851EA14-7058-478F-A270-34A6E9BD0F29}"/>
              </a:ext>
            </a:extLst>
          </p:cNvPr>
          <p:cNvSpPr txBox="1"/>
          <p:nvPr/>
        </p:nvSpPr>
        <p:spPr>
          <a:xfrm>
            <a:off x="2910673" y="2459504"/>
            <a:ext cx="637065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4000" b="1" dirty="0">
                <a:solidFill>
                  <a:srgbClr val="0070C0"/>
                </a:solidFill>
              </a:rPr>
              <a:t>전환 최적화 기능 </a:t>
            </a:r>
            <a:r>
              <a:rPr lang="en-US" altLang="ko-KR" sz="4000" b="1" dirty="0">
                <a:solidFill>
                  <a:srgbClr val="0070C0"/>
                </a:solidFill>
              </a:rPr>
              <a:t>O</a:t>
            </a:r>
          </a:p>
          <a:p>
            <a:pPr algn="ctr"/>
            <a:endParaRPr lang="en-US" altLang="ko-KR" sz="4000" b="1" dirty="0">
              <a:solidFill>
                <a:srgbClr val="FF0000"/>
              </a:solidFill>
            </a:endParaRPr>
          </a:p>
          <a:p>
            <a:pPr algn="ctr"/>
            <a:r>
              <a:rPr lang="ko-KR" altLang="en-US" sz="4000" b="1" dirty="0">
                <a:solidFill>
                  <a:srgbClr val="FFC000"/>
                </a:solidFill>
              </a:rPr>
              <a:t>매출 증진의 목적으로 추천</a:t>
            </a:r>
          </a:p>
        </p:txBody>
      </p:sp>
    </p:spTree>
    <p:extLst>
      <p:ext uri="{BB962C8B-B14F-4D97-AF65-F5344CB8AC3E}">
        <p14:creationId xmlns:p14="http://schemas.microsoft.com/office/powerpoint/2010/main" val="3355176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A258EB4-9822-486B-9E3A-F88B4FC9957E}"/>
              </a:ext>
            </a:extLst>
          </p:cNvPr>
          <p:cNvSpPr txBox="1"/>
          <p:nvPr/>
        </p:nvSpPr>
        <p:spPr>
          <a:xfrm>
            <a:off x="373225" y="233266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b="1" dirty="0"/>
              <a:t>정리</a:t>
            </a:r>
            <a:endParaRPr lang="en-US" altLang="ko-KR" sz="4800" b="1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372197A-9D36-4637-922E-70C712F0CB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951" y="1426231"/>
            <a:ext cx="9306097" cy="4005537"/>
          </a:xfrm>
          <a:prstGeom prst="rect">
            <a:avLst/>
          </a:prstGeom>
        </p:spPr>
      </p:pic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7450F9B0-CFE8-43D7-880D-96A87F4D5FB8}"/>
              </a:ext>
            </a:extLst>
          </p:cNvPr>
          <p:cNvCxnSpPr>
            <a:cxnSpLocks/>
          </p:cNvCxnSpPr>
          <p:nvPr/>
        </p:nvCxnSpPr>
        <p:spPr>
          <a:xfrm>
            <a:off x="0" y="998376"/>
            <a:ext cx="4805265" cy="0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5457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9CCD5644-B1FE-47B2-8A36-C1EDB40C92E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D53FCF9-9A35-4DA3-B3BA-9869A6DD585E}"/>
              </a:ext>
            </a:extLst>
          </p:cNvPr>
          <p:cNvSpPr/>
          <p:nvPr/>
        </p:nvSpPr>
        <p:spPr>
          <a:xfrm>
            <a:off x="2888609" y="3568959"/>
            <a:ext cx="6414782" cy="261610"/>
          </a:xfrm>
          <a:prstGeom prst="rect">
            <a:avLst/>
          </a:prstGeom>
          <a:solidFill>
            <a:schemeClr val="tx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92B9C4F7-A238-4304-AF6F-1DD742C2FCB7}"/>
              </a:ext>
            </a:extLst>
          </p:cNvPr>
          <p:cNvGrpSpPr/>
          <p:nvPr/>
        </p:nvGrpSpPr>
        <p:grpSpPr>
          <a:xfrm>
            <a:off x="4769357" y="2861073"/>
            <a:ext cx="2653290" cy="969496"/>
            <a:chOff x="4769357" y="1900020"/>
            <a:chExt cx="2653290" cy="96949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9F8FA08-88C1-4D6C-8FCA-FA2A26086684}"/>
                </a:ext>
              </a:extLst>
            </p:cNvPr>
            <p:cNvSpPr txBox="1"/>
            <p:nvPr/>
          </p:nvSpPr>
          <p:spPr>
            <a:xfrm>
              <a:off x="4769357" y="1900020"/>
              <a:ext cx="265329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4000" b="1" spc="-300" dirty="0">
                  <a:solidFill>
                    <a:schemeClr val="bg1"/>
                  </a:solidFill>
                </a:rPr>
                <a:t>감사합니다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B0764DD-8B76-4E04-8338-F31BFBCFCA73}"/>
                </a:ext>
              </a:extLst>
            </p:cNvPr>
            <p:cNvSpPr txBox="1"/>
            <p:nvPr/>
          </p:nvSpPr>
          <p:spPr>
            <a:xfrm>
              <a:off x="5091075" y="2607906"/>
              <a:ext cx="183224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ko-KR" sz="1100" dirty="0">
                  <a:solidFill>
                    <a:schemeClr val="bg1"/>
                  </a:solidFill>
                </a:rPr>
                <a:t>Ver.2023.01.27</a:t>
              </a:r>
              <a:endParaRPr lang="ko-KR" altLang="en-US" sz="1100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L 도형 18">
            <a:extLst>
              <a:ext uri="{FF2B5EF4-FFF2-40B4-BE49-F238E27FC236}">
                <a16:creationId xmlns:a16="http://schemas.microsoft.com/office/drawing/2014/main" id="{BBBBB740-E6EE-4DBA-A7FA-E90742122611}"/>
              </a:ext>
            </a:extLst>
          </p:cNvPr>
          <p:cNvSpPr/>
          <p:nvPr/>
        </p:nvSpPr>
        <p:spPr>
          <a:xfrm flipV="1">
            <a:off x="2818632" y="2148375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L 도형 20">
            <a:extLst>
              <a:ext uri="{FF2B5EF4-FFF2-40B4-BE49-F238E27FC236}">
                <a16:creationId xmlns:a16="http://schemas.microsoft.com/office/drawing/2014/main" id="{5F53CE19-54CB-4BFA-80C2-9848DD9F32D8}"/>
              </a:ext>
            </a:extLst>
          </p:cNvPr>
          <p:cNvSpPr/>
          <p:nvPr/>
        </p:nvSpPr>
        <p:spPr>
          <a:xfrm flipH="1" flipV="1">
            <a:off x="8912291" y="2148375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L 도형 21">
            <a:extLst>
              <a:ext uri="{FF2B5EF4-FFF2-40B4-BE49-F238E27FC236}">
                <a16:creationId xmlns:a16="http://schemas.microsoft.com/office/drawing/2014/main" id="{08382E77-71E6-4B21-8DCE-FB0BACDEE877}"/>
              </a:ext>
            </a:extLst>
          </p:cNvPr>
          <p:cNvSpPr/>
          <p:nvPr/>
        </p:nvSpPr>
        <p:spPr>
          <a:xfrm>
            <a:off x="2818632" y="4285083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L 도형 22">
            <a:extLst>
              <a:ext uri="{FF2B5EF4-FFF2-40B4-BE49-F238E27FC236}">
                <a16:creationId xmlns:a16="http://schemas.microsoft.com/office/drawing/2014/main" id="{F2F92681-F99B-4E7D-A2D1-EDE7A25BCD4A}"/>
              </a:ext>
            </a:extLst>
          </p:cNvPr>
          <p:cNvSpPr/>
          <p:nvPr/>
        </p:nvSpPr>
        <p:spPr>
          <a:xfrm flipH="1">
            <a:off x="8912291" y="4285083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FAC8C5C1-1351-49D6-98E6-40845398D6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77578"/>
            <a:ext cx="5125165" cy="1390844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0C7CECB7-8DFC-4C2F-9C55-38A7EDE2592C}"/>
              </a:ext>
            </a:extLst>
          </p:cNvPr>
          <p:cNvSpPr/>
          <p:nvPr/>
        </p:nvSpPr>
        <p:spPr>
          <a:xfrm>
            <a:off x="-1" y="5478010"/>
            <a:ext cx="5125165" cy="1379989"/>
          </a:xfrm>
          <a:prstGeom prst="rect">
            <a:avLst/>
          </a:prstGeom>
          <a:solidFill>
            <a:schemeClr val="accent6">
              <a:alpha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8514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</TotalTime>
  <Words>112</Words>
  <Application>Microsoft Office PowerPoint</Application>
  <PresentationFormat>와이드스크린</PresentationFormat>
  <Paragraphs>30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ampm</dc:creator>
  <cp:lastModifiedBy>ampm</cp:lastModifiedBy>
  <cp:revision>48</cp:revision>
  <dcterms:created xsi:type="dcterms:W3CDTF">2023-01-11T09:21:46Z</dcterms:created>
  <dcterms:modified xsi:type="dcterms:W3CDTF">2023-01-27T01:14:48Z</dcterms:modified>
</cp:coreProperties>
</file>